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59" r:id="rId3"/>
  </p:sldIdLst>
  <p:sldSz cx="9906000" cy="6858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Patrick Hand" panose="00000500000000000000" pitchFamily="2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3"/>
    <a:srgbClr val="E70C06"/>
    <a:srgbClr val="1BB7FF"/>
    <a:srgbClr val="FB6153"/>
    <a:srgbClr val="CCFF99"/>
    <a:srgbClr val="9BE5FF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8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60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8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3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63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71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2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74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47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9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77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hyperlink" Target="mailto:n.windle@weston-park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7C5393-7DEC-4F1D-B0DE-A54E0A3486C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4403" y="5241303"/>
            <a:ext cx="2768692" cy="6476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Patrick Hand" panose="00000500000000000000" pitchFamily="2" charset="0"/>
              </a:rPr>
              <a:t>Nicki Windle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Patrick Hand" panose="00000500000000000000" pitchFamily="2" charset="0"/>
                <a:hlinkClick r:id="rId4"/>
              </a:rPr>
              <a:t>n.windle@weston-park.org.uk</a:t>
            </a:r>
            <a:r>
              <a:rPr lang="en-GB" sz="1200" dirty="0">
                <a:solidFill>
                  <a:schemeClr val="tx1"/>
                </a:solidFill>
                <a:latin typeface="Patrick Hand" panose="00000500000000000000" pitchFamily="2" charset="0"/>
              </a:rPr>
              <a:t>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Patrick Hand" panose="00000500000000000000" pitchFamily="2" charset="0"/>
              </a:rPr>
              <a:t>02380 448962</a:t>
            </a:r>
          </a:p>
        </p:txBody>
      </p:sp>
      <p:pic>
        <p:nvPicPr>
          <p:cNvPr id="1028" name="Picture 4" descr="Weston Park Primary School PE and Music - Home | Facebook">
            <a:extLst>
              <a:ext uri="{FF2B5EF4-FFF2-40B4-BE49-F238E27FC236}">
                <a16:creationId xmlns:a16="http://schemas.microsoft.com/office/drawing/2014/main" id="{DFB82FE1-DA84-44F3-AFA4-33C7154EF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72" y="5965771"/>
            <a:ext cx="727554" cy="72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5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972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4556</TotalTime>
  <Words>13</Words>
  <Application>Microsoft Office PowerPoint</Application>
  <PresentationFormat>A4 Paper (210x297 mm)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 Light</vt:lpstr>
      <vt:lpstr>Patrick Hand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©Elsa-Support</dc:title>
  <dc:creator>Debbie Palphreyman</dc:creator>
  <cp:lastModifiedBy>nicola windle</cp:lastModifiedBy>
  <cp:revision>22</cp:revision>
  <dcterms:created xsi:type="dcterms:W3CDTF">2022-04-09T14:58:11Z</dcterms:created>
  <dcterms:modified xsi:type="dcterms:W3CDTF">2022-05-02T08:52:02Z</dcterms:modified>
</cp:coreProperties>
</file>