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60" r:id="rId1"/>
  </p:sldMasterIdLst>
  <p:sldIdLst>
    <p:sldId id="257" r:id="rId2"/>
    <p:sldId id="259" r:id="rId3"/>
  </p:sldIdLst>
  <p:sldSz cx="9906000" cy="6858000" type="A4"/>
  <p:notesSz cx="6858000" cy="9144000"/>
  <p:embeddedFontLst>
    <p:embeddedFont>
      <p:font typeface="Calibri" panose="020F0502020204030204" pitchFamily="34" charset="0"/>
      <p:regular r:id="rId4"/>
      <p:bold r:id="rId5"/>
      <p:italic r:id="rId6"/>
      <p:boldItalic r:id="rId7"/>
    </p:embeddedFont>
    <p:embeddedFont>
      <p:font typeface="Calibri Light" panose="020F0302020204030204" pitchFamily="34" charset="0"/>
      <p:regular r:id="rId8"/>
      <p:italic r:id="rId9"/>
    </p:embeddedFont>
    <p:embeddedFont>
      <p:font typeface="Patrick Hand" panose="00000500000000000000" pitchFamily="2" charset="0"/>
      <p:regular r:id="rId10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5FC26"/>
    <a:srgbClr val="FB6153"/>
    <a:srgbClr val="FFFF93"/>
    <a:srgbClr val="CCFF99"/>
    <a:srgbClr val="9BE5FF"/>
    <a:srgbClr val="FFCC99"/>
    <a:srgbClr val="FF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6" d="100"/>
          <a:sy n="86" d="100"/>
        </p:scale>
        <p:origin x="1176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5.fntdata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font" Target="fonts/font4.fntdata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3.fntdata"/><Relationship Id="rId11" Type="http://schemas.openxmlformats.org/officeDocument/2006/relationships/presProps" Target="presProps.xml"/><Relationship Id="rId5" Type="http://schemas.openxmlformats.org/officeDocument/2006/relationships/font" Target="fonts/font2.fntdata"/><Relationship Id="rId10" Type="http://schemas.openxmlformats.org/officeDocument/2006/relationships/font" Target="fonts/font7.fntdata"/><Relationship Id="rId4" Type="http://schemas.openxmlformats.org/officeDocument/2006/relationships/font" Target="fonts/font1.fntdata"/><Relationship Id="rId9" Type="http://schemas.openxmlformats.org/officeDocument/2006/relationships/font" Target="fonts/font6.fntdata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1122363"/>
            <a:ext cx="84201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38250" y="3602038"/>
            <a:ext cx="74295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8B70E0-4A54-4263-B581-EB66F9D7031A}" type="datetimeFigureOut">
              <a:rPr lang="en-GB" smtClean="0"/>
              <a:t>02/05/2022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58461B-74F6-4F10-BDF1-65123D96DB9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6712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8B70E0-4A54-4263-B581-EB66F9D7031A}" type="datetimeFigureOut">
              <a:rPr lang="en-GB" smtClean="0"/>
              <a:t>02/05/2022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58461B-74F6-4F10-BDF1-65123D96DB9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445849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8982" y="365125"/>
            <a:ext cx="2135981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1038" y="365125"/>
            <a:ext cx="6284119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8B70E0-4A54-4263-B581-EB66F9D7031A}" type="datetimeFigureOut">
              <a:rPr lang="en-GB" smtClean="0"/>
              <a:t>02/05/2022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58461B-74F6-4F10-BDF1-65123D96DB9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566037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8B70E0-4A54-4263-B581-EB66F9D7031A}" type="datetimeFigureOut">
              <a:rPr lang="en-GB" smtClean="0"/>
              <a:t>02/05/2022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58461B-74F6-4F10-BDF1-65123D96DB9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605899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5879" y="1709740"/>
            <a:ext cx="8543925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879" y="4589465"/>
            <a:ext cx="8543925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8B70E0-4A54-4263-B581-EB66F9D7031A}" type="datetimeFigureOut">
              <a:rPr lang="en-GB" smtClean="0"/>
              <a:t>02/05/2022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58461B-74F6-4F10-BDF1-65123D96DB9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483347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1038" y="1825625"/>
            <a:ext cx="421005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14913" y="1825625"/>
            <a:ext cx="421005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8B70E0-4A54-4263-B581-EB66F9D7031A}" type="datetimeFigureOut">
              <a:rPr lang="en-GB" smtClean="0"/>
              <a:t>02/05/2022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58461B-74F6-4F10-BDF1-65123D96DB9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946376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365127"/>
            <a:ext cx="8543925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2329" y="1681163"/>
            <a:ext cx="4190702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2329" y="2505075"/>
            <a:ext cx="4190702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4913" y="1681163"/>
            <a:ext cx="4211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14913" y="2505075"/>
            <a:ext cx="4211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8B70E0-4A54-4263-B581-EB66F9D7031A}" type="datetimeFigureOut">
              <a:rPr lang="en-GB" smtClean="0"/>
              <a:t>02/05/2022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58461B-74F6-4F10-BDF1-65123D96DB9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967138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8B70E0-4A54-4263-B581-EB66F9D7031A}" type="datetimeFigureOut">
              <a:rPr lang="en-GB" smtClean="0"/>
              <a:t>02/05/2022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58461B-74F6-4F10-BDF1-65123D96DB9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34290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8B70E0-4A54-4263-B581-EB66F9D7031A}" type="datetimeFigureOut">
              <a:rPr lang="en-GB" smtClean="0"/>
              <a:t>02/05/2022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58461B-74F6-4F10-BDF1-65123D96DB9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647413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11340" y="987427"/>
            <a:ext cx="5014913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8B70E0-4A54-4263-B581-EB66F9D7031A}" type="datetimeFigureOut">
              <a:rPr lang="en-GB" smtClean="0"/>
              <a:t>02/05/2022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58461B-74F6-4F10-BDF1-65123D96DB9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034709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211340" y="987427"/>
            <a:ext cx="5014913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8B70E0-4A54-4263-B581-EB66F9D7031A}" type="datetimeFigureOut">
              <a:rPr lang="en-GB" smtClean="0"/>
              <a:t>02/05/2022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58461B-74F6-4F10-BDF1-65123D96DB9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44919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1038" y="365127"/>
            <a:ext cx="854392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8B70E0-4A54-4263-B581-EB66F9D7031A}" type="datetimeFigureOut">
              <a:rPr lang="en-GB" smtClean="0"/>
              <a:t>02/05/2022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58461B-74F6-4F10-BDF1-65123D96DB9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847779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Relationship Id="rId5" Type="http://schemas.openxmlformats.org/officeDocument/2006/relationships/image" Target="../media/image2.jpeg"/><Relationship Id="rId4" Type="http://schemas.openxmlformats.org/officeDocument/2006/relationships/hyperlink" Target="mailto:n.windle@weston-park.org.uk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627C5393-7DEC-4F1D-B0DE-A54E0A3486C1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274403" y="5241303"/>
            <a:ext cx="2768692" cy="647631"/>
          </a:xfrm>
          <a:prstGeom prst="rect">
            <a:avLst/>
          </a:prstGeom>
          <a:solidFill>
            <a:schemeClr val="bg1"/>
          </a:solidFill>
          <a:ln w="38100">
            <a:solidFill>
              <a:srgbClr val="45FC2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dirty="0">
                <a:solidFill>
                  <a:schemeClr val="tx1"/>
                </a:solidFill>
                <a:latin typeface="Patrick Hand" panose="00000500000000000000" pitchFamily="2" charset="0"/>
              </a:rPr>
              <a:t>Nicki Windle </a:t>
            </a:r>
          </a:p>
          <a:p>
            <a:pPr algn="ctr"/>
            <a:r>
              <a:rPr lang="en-GB" sz="1200" dirty="0">
                <a:solidFill>
                  <a:schemeClr val="tx1"/>
                </a:solidFill>
                <a:latin typeface="Patrick Hand" panose="00000500000000000000" pitchFamily="2" charset="0"/>
                <a:hlinkClick r:id="rId4"/>
              </a:rPr>
              <a:t>n.windle@weston-park.org.uk</a:t>
            </a:r>
            <a:r>
              <a:rPr lang="en-GB" sz="1200" dirty="0">
                <a:solidFill>
                  <a:schemeClr val="tx1"/>
                </a:solidFill>
                <a:latin typeface="Patrick Hand" panose="00000500000000000000" pitchFamily="2" charset="0"/>
              </a:rPr>
              <a:t> </a:t>
            </a:r>
          </a:p>
          <a:p>
            <a:pPr algn="ctr"/>
            <a:r>
              <a:rPr lang="en-GB" sz="1200" dirty="0">
                <a:solidFill>
                  <a:schemeClr val="tx1"/>
                </a:solidFill>
                <a:latin typeface="Patrick Hand" panose="00000500000000000000" pitchFamily="2" charset="0"/>
              </a:rPr>
              <a:t>02380 448962</a:t>
            </a:r>
          </a:p>
        </p:txBody>
      </p:sp>
      <p:pic>
        <p:nvPicPr>
          <p:cNvPr id="1026" name="Picture 2" descr="Weston Park Primary School PE and Music - Home | Facebook">
            <a:extLst>
              <a:ext uri="{FF2B5EF4-FFF2-40B4-BE49-F238E27FC236}">
                <a16:creationId xmlns:a16="http://schemas.microsoft.com/office/drawing/2014/main" id="{A3896769-9CF4-4164-81ED-8B72FD9716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4641" y="5959956"/>
            <a:ext cx="788215" cy="7882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529589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32972774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LATTEN" val="true"/>
</p:tagLst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3582</TotalTime>
  <Words>13</Words>
  <Application>Microsoft Office PowerPoint</Application>
  <PresentationFormat>A4 Paper (210x297 mm)</PresentationFormat>
  <Paragraphs>3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7" baseType="lpstr">
      <vt:lpstr>Arial</vt:lpstr>
      <vt:lpstr>Calibri Light</vt:lpstr>
      <vt:lpstr>Patrick Hand</vt:lpstr>
      <vt:lpstr>Calibri</vt:lpstr>
      <vt:lpstr>Office Theme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©Elsa-Support</dc:title>
  <dc:creator>Debbie Palphreyman</dc:creator>
  <cp:lastModifiedBy>nicola windle</cp:lastModifiedBy>
  <cp:revision>10</cp:revision>
  <dcterms:created xsi:type="dcterms:W3CDTF">2022-04-09T14:58:11Z</dcterms:created>
  <dcterms:modified xsi:type="dcterms:W3CDTF">2022-05-02T08:53:40Z</dcterms:modified>
</cp:coreProperties>
</file>