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7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18"/>
  </p:normalViewPr>
  <p:slideViewPr>
    <p:cSldViewPr snapToGrid="0">
      <p:cViewPr varScale="1">
        <p:scale>
          <a:sx n="120" d="100"/>
          <a:sy n="120" d="100"/>
        </p:scale>
        <p:origin x="19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11D0E-AFF0-A497-C973-CE78EE66F9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8FC32C-3E6D-53F4-2F34-9C69E46F90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4A5196-8633-2476-19B3-5E258FD97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0B2E57-BD57-252D-BBD2-8C0646212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63AA9C-8CAD-F3BE-B647-AA481CE28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337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F223D-879E-AEBD-C64D-86A504518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AC528E-6B08-6C5F-F03B-C8D5425F37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571D17-AAC5-2370-7232-FBDDD6E49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2588A3-C540-030F-4A3D-C28A7881B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9D72B-65A1-8EA4-A19C-355EE19AC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601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A9938C-AD02-DD79-FFB2-30B4685E7B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17BD66-5100-B6FD-92F9-899FC602B0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EA4DC3-10C2-7D9F-E4DA-2276FEF4D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051B21-E5F6-9A6A-1167-34E20A93E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B13EBD-C57C-22FB-3D3E-623304B83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789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D3949-DF68-C791-B3F9-C62BEAD2A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C25558-C5D5-4E82-2CA3-03990A3D84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E1A68C-0671-7E16-6797-1E0C9BBF8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4F67D5-837D-DE80-54CA-A76F2F2A5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92ADB3-86DF-3C31-B888-119CEE653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48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5B62D-3FB6-E4F3-DCCA-AE075C7FC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4113FB-C522-68ED-FF2F-DFD639D62C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518CD1-FD9B-42EF-207F-300D2E6E1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B62D1C-D4C4-ED86-8726-EE49BECF8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A9483C-E8D7-15E5-F434-F18C2148E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841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C7EA7-3DEB-B8C9-CC72-8B1B1E906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46A6D4-3DC4-13F3-7F48-0E9D0B98BD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96CE2E-EFF0-FB63-47DB-A4EC2B02AA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0B9F50-9321-6D29-8A26-B27803262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D5B653-ECBD-7437-DE99-DCDF29F17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A96C13-0C61-0D3C-A3B0-0E80446CB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96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1F4D2-0E39-F3A4-1206-58D3E09CF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870895-35FB-81A8-6E1C-A2BB9E2B2E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F1D746-93C7-FADF-BB85-2D9B0C082C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B2D37D-9526-0ED2-39A8-3D4B7A7D7E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61D80B-7246-1F94-F2A9-B974EDAC76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A800BE-8F35-0EED-5CFD-1C22A33F0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58DB42-2439-ADCA-C573-09939892A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92317D-E91E-21A9-BB3C-ED2AE26A1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652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479A1-DAF9-4754-EEC6-A5C9FC9A0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BF0273-00EA-37B8-C04E-A32D63F30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5BF813-00FF-32C4-227D-216218294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27E77F-8982-DED9-4B01-8ED0F2FC4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728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D0CBCF-3208-5F70-5EE6-65617F4C8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26BD46-725F-EE32-D0DB-DDAB5C98F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9D9FA3-0AB5-7AAA-E0DF-AB750F481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222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35EA2-B3F2-E3B2-C494-346765F44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A4C404-EFF2-5EE2-F824-4D535BF1D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7CBF85-4A36-7B16-D3A9-A3BD59DBC4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15C16C-F529-2E2B-2F71-B74301336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0A88BD-E4CE-9E21-80EF-254826783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0E2E27-180F-8A4C-72D3-4A250813D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394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FEBAB-7672-3D7A-3F37-7ED044ABE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DF0FEE-DBF8-A74A-38AF-57BE1E63EC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1333E7-D1EB-3594-D51A-F34B2B7E78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B873CF-D6D2-A3ED-96FB-A1F6F0D69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4DD3ED-0692-E326-C46E-DAB64E3D2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44DB43-C0F5-A544-F44B-1AEA53C1E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565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FCAB0D-314E-DB91-6544-38EBCBF69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7ACCF4-260D-2467-5377-1C7D32EF4F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03FE13-B1CA-97BC-9854-45AD149537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969C88-B244-455D-A017-012B25B1ACDD}" type="datetimeFigureOut">
              <a:rPr lang="en-US" smtClean="0"/>
              <a:pPr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C9FFD6-F947-A73A-59AC-C220512297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5FEB0E-C289-B410-44A1-E5B850ABAE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CE569E-9B7C-4CB9-AB80-C0841F922C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811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06F283-9C92-75B2-2E01-558F3791F1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8844" y="1013124"/>
            <a:ext cx="3734014" cy="1629492"/>
          </a:xfrm>
        </p:spPr>
        <p:txBody>
          <a:bodyPr anchor="b">
            <a:normAutofit/>
          </a:bodyPr>
          <a:lstStyle/>
          <a:p>
            <a:r>
              <a:rPr lang="en-US" sz="5400" dirty="0"/>
              <a:t>Year 3 Open Evenings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E0E73E-D293-BC50-662D-6D6E018371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9982" y="2812747"/>
            <a:ext cx="4175431" cy="1572768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Thursday 27</a:t>
            </a:r>
            <a:r>
              <a:rPr lang="en-US" baseline="30000" dirty="0"/>
              <a:t>th</a:t>
            </a:r>
            <a:r>
              <a:rPr lang="en-US" dirty="0"/>
              <a:t> November 4-5pm</a:t>
            </a:r>
          </a:p>
          <a:p>
            <a:pPr algn="l"/>
            <a:r>
              <a:rPr lang="en-US" dirty="0"/>
              <a:t>Monday 1</a:t>
            </a:r>
            <a:r>
              <a:rPr lang="en-US" baseline="30000" dirty="0"/>
              <a:t>st</a:t>
            </a:r>
            <a:r>
              <a:rPr lang="en-US" dirty="0"/>
              <a:t> December 4-5pm</a:t>
            </a:r>
          </a:p>
        </p:txBody>
      </p:sp>
      <p:sp>
        <p:nvSpPr>
          <p:cNvPr id="12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0338" y="4409267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group of kids playing with hula hoops&#10;&#10;Description automatically generated">
            <a:extLst>
              <a:ext uri="{FF2B5EF4-FFF2-40B4-BE49-F238E27FC236}">
                <a16:creationId xmlns:a16="http://schemas.microsoft.com/office/drawing/2014/main" id="{CF970168-C8D2-3D09-55F9-2A2406850DE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978" r="13054" b="-2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C4D610F-A338-0D1D-17E3-64719C9233AA}"/>
              </a:ext>
            </a:extLst>
          </p:cNvPr>
          <p:cNvSpPr txBox="1"/>
          <p:nvPr/>
        </p:nvSpPr>
        <p:spPr>
          <a:xfrm>
            <a:off x="248576" y="137230"/>
            <a:ext cx="542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Be Responsible. Be a Learner. Be Respectable. Be Safe.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7B308EB-65F4-D49E-606B-D9719F518879}"/>
              </a:ext>
            </a:extLst>
          </p:cNvPr>
          <p:cNvSpPr txBox="1"/>
          <p:nvPr/>
        </p:nvSpPr>
        <p:spPr>
          <a:xfrm>
            <a:off x="2683310" y="4948801"/>
            <a:ext cx="22964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 would like to invite you to meet our staff and tour our school.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8036F12-4D3F-A57F-D29B-33E68954AE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162" y="4644255"/>
            <a:ext cx="1769762" cy="1769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457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d80f08e-d4ca-4307-8545-8fa39e64bb83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594819E2F92F44ACDF8F00B7F6E627" ma:contentTypeVersion="14" ma:contentTypeDescription="Create a new document." ma:contentTypeScope="" ma:versionID="3717bde7be7c336c96ff1851d8faa0c5">
  <xsd:schema xmlns:xsd="http://www.w3.org/2001/XMLSchema" xmlns:xs="http://www.w3.org/2001/XMLSchema" xmlns:p="http://schemas.microsoft.com/office/2006/metadata/properties" xmlns:ns2="eafa7775-d110-4f81-bc50-481a154ddbec" xmlns:ns3="0d80f08e-d4ca-4307-8545-8fa39e64bb83" targetNamespace="http://schemas.microsoft.com/office/2006/metadata/properties" ma:root="true" ma:fieldsID="75af5b1082634b4f418bee7fe094fadb" ns2:_="" ns3:_="">
    <xsd:import namespace="eafa7775-d110-4f81-bc50-481a154ddbec"/>
    <xsd:import namespace="0d80f08e-d4ca-4307-8545-8fa39e64bb83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LengthInSeconds" minOccurs="0"/>
                <xsd:element ref="ns3:MediaServiceDateTaken" minOccurs="0"/>
                <xsd:element ref="ns3:lcf76f155ced4ddcb4097134ff3c332f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SearchPropertie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fa7775-d110-4f81-bc50-481a154ddbe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80f08e-d4ca-4307-8545-8fa39e64bb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ee80207b-6e0e-402b-bbc9-f27bab6c72b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127F49D-2899-4989-B077-7B5BA5FB5F48}">
  <ds:schemaRefs>
    <ds:schemaRef ds:uri="http://schemas.microsoft.com/office/2006/metadata/properties"/>
    <ds:schemaRef ds:uri="http://schemas.microsoft.com/office/infopath/2007/PartnerControls"/>
    <ds:schemaRef ds:uri="0d80f08e-d4ca-4307-8545-8fa39e64bb83"/>
  </ds:schemaRefs>
</ds:datastoreItem>
</file>

<file path=customXml/itemProps2.xml><?xml version="1.0" encoding="utf-8"?>
<ds:datastoreItem xmlns:ds="http://schemas.openxmlformats.org/officeDocument/2006/customXml" ds:itemID="{DB712EC3-7480-4A5F-B73C-6185228C5FB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7046B69-B4B1-40B5-975D-ACC573D8C5D4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154</TotalTime>
  <Words>40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Year 3 Open Evenings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3 Open Days</dc:title>
  <dc:creator>Ryanna Coleman</dc:creator>
  <cp:lastModifiedBy>Natasha Coleman</cp:lastModifiedBy>
  <cp:revision>4</cp:revision>
  <dcterms:created xsi:type="dcterms:W3CDTF">2023-09-15T08:22:35Z</dcterms:created>
  <dcterms:modified xsi:type="dcterms:W3CDTF">2025-11-20T12:54:57Z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0x0101006C594819E2F92F44ACDF8F00B7F6E627</vt:lpwstr>
  </property>
  <property fmtid="{D5CDD505-2E9C-101B-9397-08002B2CF9AE}" pid="3" name="MediaServiceImageTags">
    <vt:lpwstr/>
  </property>
</Properties>
</file>