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D62A0F-7B32-4B85-A4EB-9E3CB6BB6261}" v="4" dt="2026-09-09T10:04:37.4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58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A14D7-010E-7B74-267F-71EDAE58C1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7E6B36-A265-1CD3-F945-ACE80CAF24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051897-9E2F-AFDD-180F-86261C9E6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C2721-7937-9B4D-8944-73976CB20C40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7F5E42-6142-7A8F-5F91-227622A79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3CA195-14E7-EBEA-8970-A5891C5D0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3AEC2-D5FF-0340-9B29-CD0725699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269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1BEBB-ABBD-7F25-F34E-683AEA4B3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DB2DEF-A2FE-93DD-3F98-0C0D537ABE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CB73B5-9BB7-0DD5-858A-B16009EE3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C2721-7937-9B4D-8944-73976CB20C40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DAF682-05F0-7EF3-B03F-14E1CF1C0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8678FB-2D71-6D92-19DD-3977428A9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3AEC2-D5FF-0340-9B29-CD0725699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174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C9CAF3-455A-439F-CE8D-99C35B7194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844D44-60D9-573C-8E75-0D6DB696FB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4FE72-1C35-7E28-3105-0183C07A8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C2721-7937-9B4D-8944-73976CB20C40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56F44C-2D8A-D9B4-0878-966262808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AEC8CC-62CD-2153-D428-D228026AA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3AEC2-D5FF-0340-9B29-CD0725699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39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D5135-7A90-13C6-7D5C-2E139C10C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E04E4E-C2D9-2777-66B3-0577F151BA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EC3109-66A6-988E-4E9D-EC9DC2442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C2721-7937-9B4D-8944-73976CB20C40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9DC6B2-D0A8-67AC-77D8-1D1650EB6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FFC0B3-EAB4-3A16-FFFF-155AD9527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3AEC2-D5FF-0340-9B29-CD0725699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959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F1063-39A3-509F-9BA6-48AE990E3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0E4F2E-E5ED-756C-9682-5AC7699DC6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0F5E66-9146-E27A-13C9-57E6C6320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C2721-7937-9B4D-8944-73976CB20C40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310E6-2937-91EE-E3C0-670193C8C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4FABB0-389F-9679-F07F-E4A5764E6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3AEC2-D5FF-0340-9B29-CD0725699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946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E72D2-E8D2-CA7F-9C0E-BD81E90B6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14D17-2A29-9C62-C445-6CA86E623F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D94E80-BC2C-6D19-990E-DFF9D3C7A8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E04DC7-CC50-8883-B0C6-A0CE42AB4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C2721-7937-9B4D-8944-73976CB20C40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9E06BF-0206-C723-60E8-85CC0B47A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5BB55A-0BAA-EB7F-836E-C8A28234D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3AEC2-D5FF-0340-9B29-CD0725699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977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1EF05-A2E5-8A28-932A-AC119E9FC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730DEA-075B-90FB-2153-B94AACAC71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2136ED-7988-8960-53F8-7B40E64C9F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033FC2-BEAA-548A-D71E-03AD3DFD7E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395D1C-7F2E-B931-0468-12387DBE84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2819F2-8156-979D-18C7-51C9021C0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C2721-7937-9B4D-8944-73976CB20C40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B7FB3D-6657-A04C-A8B3-53F53A1E2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698BF7-D2B9-0244-F0EC-CA8C8CB95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3AEC2-D5FF-0340-9B29-CD0725699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419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AA054-5D7C-FDBA-8384-78A295E9A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389F34-AC0E-43AE-39CF-C62C17ED4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C2721-7937-9B4D-8944-73976CB20C40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541E47-6F2D-4FBF-DC9D-4A17FB256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241171-7BD7-D26B-18A6-F4500621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3AEC2-D5FF-0340-9B29-CD0725699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600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98B50C-75B3-08AE-7AFE-9B1BA2233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C2721-7937-9B4D-8944-73976CB20C40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1BA5E1-D84F-2D74-DD8E-A19B5C48C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B0155C-3F8E-9C61-B824-64CD8E5D0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3AEC2-D5FF-0340-9B29-CD0725699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160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6EE15-8131-096A-9F79-2A79CD60D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72CB1F-972E-9FE9-D199-3C958BA804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7723D3-3381-3374-D313-9B321787C8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865FC8-09E1-BA65-BDA1-652951C08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C2721-7937-9B4D-8944-73976CB20C40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536DE9-0F66-FA58-9E7D-EFE74FF25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C53F5D-104E-060F-CF0B-CF003C921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3AEC2-D5FF-0340-9B29-CD0725699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503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71D84-9920-C8F2-5048-0A9A042EE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2FE1CD-4C44-FBD8-0B93-CDEE1417DD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17CC59-B629-42D8-15FC-508D299BB0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0B1246-F529-720B-9472-196CFA904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C2721-7937-9B4D-8944-73976CB20C40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BA1972-EAAB-FEFB-F2FA-4C6782BC8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0431FF-53B7-A019-DEFD-B715E3D16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3AEC2-D5FF-0340-9B29-CD0725699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645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92993E-1DCB-75C1-910F-A2D631675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B6924C-4DBF-AAD2-F646-DC9E90FBED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3B4A26-FB5F-01D7-9EDB-13ACA4CA79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9C2721-7937-9B4D-8944-73976CB20C40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F26AF0-82C5-53C3-8327-9AFC25F4DC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4D73B-8B11-F8FF-2D0D-E5D1ACA140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3AEC2-D5FF-0340-9B29-CD0725699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371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group of kids playing with hula hoops&#10;&#10;Description automatically generated">
            <a:extLst>
              <a:ext uri="{FF2B5EF4-FFF2-40B4-BE49-F238E27FC236}">
                <a16:creationId xmlns:a16="http://schemas.microsoft.com/office/drawing/2014/main" id="{C204A4DB-2BB1-12EC-DF21-641C1F4A9A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79" r="13053" b="-2"/>
          <a:stretch/>
        </p:blipFill>
        <p:spPr>
          <a:xfrm>
            <a:off x="760478" y="398278"/>
            <a:ext cx="3734439" cy="37539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3E533A5-1C05-C26B-7374-DB27EEBC2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3117" y="4544859"/>
            <a:ext cx="1973851" cy="197385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8501D41-62A3-567B-0EA2-0B2E67565939}"/>
              </a:ext>
            </a:extLst>
          </p:cNvPr>
          <p:cNvSpPr txBox="1"/>
          <p:nvPr/>
        </p:nvSpPr>
        <p:spPr>
          <a:xfrm>
            <a:off x="-3048" y="6406399"/>
            <a:ext cx="5402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 Responsible. Be a Learner. Be Respectable. Be Safe. 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3F6D51F7-2FB6-C530-ADFA-1ECD4C23C77F}"/>
              </a:ext>
            </a:extLst>
          </p:cNvPr>
          <p:cNvSpPr txBox="1">
            <a:spLocks/>
          </p:cNvSpPr>
          <p:nvPr/>
        </p:nvSpPr>
        <p:spPr>
          <a:xfrm>
            <a:off x="0" y="-577324"/>
            <a:ext cx="12192000" cy="14763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/>
              <a:t>Weston Park Primary - Open Days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BCD7DF-2F77-F881-C84F-D32EBA028ED5}"/>
              </a:ext>
            </a:extLst>
          </p:cNvPr>
          <p:cNvSpPr txBox="1"/>
          <p:nvPr/>
        </p:nvSpPr>
        <p:spPr>
          <a:xfrm>
            <a:off x="5002396" y="1125117"/>
            <a:ext cx="6299266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/>
              <a:t>Thursday 1</a:t>
            </a:r>
            <a:r>
              <a:rPr lang="en-US" sz="1600" b="1" baseline="30000" dirty="0"/>
              <a:t>st</a:t>
            </a:r>
            <a:r>
              <a:rPr lang="en-US" sz="1600" b="1" dirty="0"/>
              <a:t> October		3.30pm - 4.15pm - All welcome</a:t>
            </a:r>
          </a:p>
          <a:p>
            <a:pPr algn="l">
              <a:lnSpc>
                <a:spcPct val="150000"/>
              </a:lnSpc>
            </a:pPr>
            <a:endParaRPr lang="en-US" sz="600" b="1" dirty="0"/>
          </a:p>
          <a:p>
            <a:pPr algn="l">
              <a:lnSpc>
                <a:spcPct val="150000"/>
              </a:lnSpc>
            </a:pPr>
            <a:r>
              <a:rPr lang="en-US" sz="1600" b="1" dirty="0"/>
              <a:t>Tuesday 6</a:t>
            </a:r>
            <a:r>
              <a:rPr lang="en-US" sz="1600" b="1" baseline="30000" dirty="0"/>
              <a:t>th</a:t>
            </a:r>
            <a:r>
              <a:rPr lang="en-US" sz="1600" b="1" dirty="0"/>
              <a:t> October		9.15am - 9.45am - Parent/Carers only</a:t>
            </a:r>
          </a:p>
          <a:p>
            <a:pPr lvl="2">
              <a:lnSpc>
                <a:spcPct val="150000"/>
              </a:lnSpc>
            </a:pPr>
            <a:r>
              <a:rPr lang="en-US" sz="1600" b="1" dirty="0"/>
              <a:t>		11.00am -11.30am - Parent/Carers only</a:t>
            </a:r>
          </a:p>
          <a:p>
            <a:pPr algn="l">
              <a:lnSpc>
                <a:spcPct val="150000"/>
              </a:lnSpc>
            </a:pPr>
            <a:r>
              <a:rPr lang="en-US" sz="1600" b="1" dirty="0"/>
              <a:t>		         	1.15pm - 1.45pm - Parent/Carers only</a:t>
            </a:r>
          </a:p>
          <a:p>
            <a:pPr algn="l">
              <a:lnSpc>
                <a:spcPct val="150000"/>
              </a:lnSpc>
            </a:pPr>
            <a:endParaRPr lang="en-US" sz="400" b="1" dirty="0"/>
          </a:p>
          <a:p>
            <a:pPr algn="l">
              <a:lnSpc>
                <a:spcPct val="150000"/>
              </a:lnSpc>
            </a:pPr>
            <a:endParaRPr lang="en-US" sz="600" b="1" dirty="0"/>
          </a:p>
          <a:p>
            <a:pPr>
              <a:lnSpc>
                <a:spcPct val="150000"/>
              </a:lnSpc>
            </a:pPr>
            <a:r>
              <a:rPr lang="en-US" sz="1600" b="1" dirty="0"/>
              <a:t>Tuesday 13</a:t>
            </a:r>
            <a:r>
              <a:rPr lang="en-US" sz="1600" b="1" baseline="30000" dirty="0"/>
              <a:t>th</a:t>
            </a:r>
            <a:r>
              <a:rPr lang="en-US" sz="1600" b="1" dirty="0"/>
              <a:t> October	          	3.30pm - 4.15pm - All welcome</a:t>
            </a:r>
          </a:p>
          <a:p>
            <a:pPr algn="l">
              <a:lnSpc>
                <a:spcPct val="150000"/>
              </a:lnSpc>
            </a:pPr>
            <a:endParaRPr lang="en-US" sz="600" b="1" dirty="0"/>
          </a:p>
          <a:p>
            <a:pPr>
              <a:lnSpc>
                <a:spcPct val="150000"/>
              </a:lnSpc>
            </a:pPr>
            <a:r>
              <a:rPr lang="en-US" sz="1600" b="1" dirty="0"/>
              <a:t>Wednesday 21</a:t>
            </a:r>
            <a:r>
              <a:rPr lang="en-US" sz="1600" b="1" baseline="30000" dirty="0"/>
              <a:t>st</a:t>
            </a:r>
            <a:r>
              <a:rPr lang="en-US" sz="1600" b="1" dirty="0"/>
              <a:t> October       	9.15am - 9.45am - Parent/Carers only</a:t>
            </a:r>
          </a:p>
          <a:p>
            <a:pPr>
              <a:lnSpc>
                <a:spcPct val="150000"/>
              </a:lnSpc>
            </a:pPr>
            <a:r>
              <a:rPr lang="en-US" sz="1600" b="1" dirty="0"/>
              <a:t>		          	11.00am -11.30am - Parent/Carers only</a:t>
            </a:r>
          </a:p>
          <a:p>
            <a:pPr>
              <a:lnSpc>
                <a:spcPct val="150000"/>
              </a:lnSpc>
            </a:pPr>
            <a:r>
              <a:rPr lang="en-US" sz="1600" b="1" dirty="0"/>
              <a:t>		          	1.15pm - 1.45pm - Parent/Carers only</a:t>
            </a:r>
          </a:p>
          <a:p>
            <a:pPr>
              <a:lnSpc>
                <a:spcPct val="150000"/>
              </a:lnSpc>
            </a:pPr>
            <a:endParaRPr lang="en-US" sz="200" b="1" dirty="0"/>
          </a:p>
          <a:p>
            <a:pPr>
              <a:lnSpc>
                <a:spcPct val="150000"/>
              </a:lnSpc>
            </a:pPr>
            <a:r>
              <a:rPr lang="en-US" sz="1600" b="1" dirty="0"/>
              <a:t>Thursday 5</a:t>
            </a:r>
            <a:r>
              <a:rPr lang="en-US" sz="1600" b="1" baseline="30000" dirty="0"/>
              <a:t>th</a:t>
            </a:r>
            <a:r>
              <a:rPr lang="en-US" sz="1600" b="1" dirty="0"/>
              <a:t> November	9.15am - 9.45am - Parent/Carers only</a:t>
            </a:r>
          </a:p>
          <a:p>
            <a:pPr>
              <a:lnSpc>
                <a:spcPct val="150000"/>
              </a:lnSpc>
            </a:pPr>
            <a:r>
              <a:rPr lang="en-US" sz="1600" b="1" dirty="0"/>
              <a:t>		          	11.00am -11.30am - Parent/Carers only</a:t>
            </a:r>
          </a:p>
          <a:p>
            <a:pPr>
              <a:lnSpc>
                <a:spcPct val="150000"/>
              </a:lnSpc>
            </a:pPr>
            <a:r>
              <a:rPr lang="en-US" sz="1600" b="1" dirty="0"/>
              <a:t>		          	1.15pm - 1.45pm - Parent/Carers only</a:t>
            </a:r>
          </a:p>
          <a:p>
            <a:pPr>
              <a:lnSpc>
                <a:spcPct val="150000"/>
              </a:lnSpc>
            </a:pPr>
            <a:endParaRPr lang="en-US" sz="1600" b="1" dirty="0"/>
          </a:p>
          <a:p>
            <a:endParaRPr lang="en-US" sz="16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3B4CF7-5215-6403-836C-C661685CCB6B}"/>
              </a:ext>
            </a:extLst>
          </p:cNvPr>
          <p:cNvSpPr txBox="1"/>
          <p:nvPr/>
        </p:nvSpPr>
        <p:spPr>
          <a:xfrm>
            <a:off x="5558682" y="5852401"/>
            <a:ext cx="612190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i="1" dirty="0">
                <a:solidFill>
                  <a:srgbClr val="0070C0"/>
                </a:solidFill>
              </a:rPr>
              <a:t>Early Years </a:t>
            </a:r>
            <a:r>
              <a:rPr lang="en-US" sz="1800" b="1" i="1" dirty="0">
                <a:solidFill>
                  <a:srgbClr val="0070C0"/>
                </a:solidFill>
              </a:rPr>
              <a:t>Strong standard: </a:t>
            </a:r>
            <a:r>
              <a:rPr lang="en-US" b="1" i="1" dirty="0">
                <a:solidFill>
                  <a:srgbClr val="0070C0"/>
                </a:solidFill>
              </a:rPr>
              <a:t>‘Children flourish in Early Years.’ </a:t>
            </a:r>
          </a:p>
          <a:p>
            <a:pPr algn="ctr"/>
            <a:r>
              <a:rPr lang="en-US" sz="1800" b="1" i="1" dirty="0">
                <a:solidFill>
                  <a:srgbClr val="0070C0"/>
                </a:solidFill>
              </a:rPr>
              <a:t>‘Pupils behaviour is exemplary.’</a:t>
            </a:r>
          </a:p>
          <a:p>
            <a:pPr algn="ctr"/>
            <a:r>
              <a:rPr lang="en-US" sz="1800" i="1" dirty="0">
                <a:solidFill>
                  <a:srgbClr val="0070C0"/>
                </a:solidFill>
              </a:rPr>
              <a:t>Ofsted 2026</a:t>
            </a:r>
            <a:endParaRPr lang="en-GB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6548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C594819E2F92F44ACDF8F00B7F6E627" ma:contentTypeVersion="13" ma:contentTypeDescription="Create a new document." ma:contentTypeScope="" ma:versionID="12005a249500a4bc102677e515879d09">
  <xsd:schema xmlns:xsd="http://www.w3.org/2001/XMLSchema" xmlns:xs="http://www.w3.org/2001/XMLSchema" xmlns:p="http://schemas.microsoft.com/office/2006/metadata/properties" xmlns:ns2="0d80f08e-d4ca-4307-8545-8fa39e64bb83" targetNamespace="http://schemas.microsoft.com/office/2006/metadata/properties" ma:root="true" ma:fieldsID="fb034aa887af7c5117cb32cba3c3df25" ns2:_="">
    <xsd:import namespace="0d80f08e-d4ca-4307-8545-8fa39e64bb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80f08e-d4ca-4307-8545-8fa39e64bb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ee80207b-6e0e-402b-bbc9-f27bab6c72b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d80f08e-d4ca-4307-8545-8fa39e64bb83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561E697-38C6-4ED1-A31E-D17B236D46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80f08e-d4ca-4307-8545-8fa39e64bb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6D72A1A-54F0-46C9-9985-C3EA16199BBD}">
  <ds:schemaRefs>
    <ds:schemaRef ds:uri="0d80f08e-d4ca-4307-8545-8fa39e64bb83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C47AC32-9E93-4985-9020-715F23B0C1D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169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Ryanna Coleman</dc:creator>
  <cp:lastModifiedBy>Teresa Bulpett</cp:lastModifiedBy>
  <cp:revision>4</cp:revision>
  <dcterms:created xsi:type="dcterms:W3CDTF">2023-09-15T10:21:05Z</dcterms:created>
  <dcterms:modified xsi:type="dcterms:W3CDTF">2026-09-15T15:12:52Z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0x0101006C594819E2F92F44ACDF8F00B7F6E627</vt:lpwstr>
  </property>
  <property fmtid="{D5CDD505-2E9C-101B-9397-08002B2CF9AE}" pid="3" name="MediaServiceImageTags">
    <vt:lpwstr/>
  </property>
</Properties>
</file>